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Muli" panose="02000503000000000000" pitchFamily="2" charset="0"/>
      <p:regular r:id="rId4"/>
      <p:bold r:id="rId5"/>
      <p:italic r:id="rId6"/>
      <p:boldItalic r:id="rId7"/>
    </p:embeddedFont>
    <p:embeddedFont>
      <p:font typeface="Oswald" panose="02000303000000000000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E92"/>
    <a:srgbClr val="131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2CD457-2658-4210-B04C-767361C1C5C5}"/>
              </a:ext>
            </a:extLst>
          </p:cNvPr>
          <p:cNvSpPr/>
          <p:nvPr userDrawn="1"/>
        </p:nvSpPr>
        <p:spPr>
          <a:xfrm>
            <a:off x="673108" y="829340"/>
            <a:ext cx="3615070" cy="6028660"/>
          </a:xfrm>
          <a:prstGeom prst="rect">
            <a:avLst/>
          </a:prstGeom>
          <a:solidFill>
            <a:srgbClr val="95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A4755-FAED-487F-9672-393AABC4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71" y="698270"/>
            <a:ext cx="6083660" cy="1600200"/>
          </a:xfrm>
        </p:spPr>
        <p:txBody>
          <a:bodyPr anchor="ctr"/>
          <a:lstStyle>
            <a:lvl1pPr>
              <a:defRPr sz="3200">
                <a:solidFill>
                  <a:srgbClr val="131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FD036-9910-48B2-AD74-FCCE58C7D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3953" y="0"/>
            <a:ext cx="393223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1E7E-B603-47AF-AB27-828F9832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071" y="2298470"/>
            <a:ext cx="60836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ABD3DCF-72CC-4933-97C6-66F6090FB9E5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8E155A-372B-4033-BBA1-08C1ADAFC4B2}"/>
              </a:ext>
            </a:extLst>
          </p:cNvPr>
          <p:cNvCxnSpPr>
            <a:cxnSpLocks/>
          </p:cNvCxnSpPr>
          <p:nvPr userDrawn="1"/>
        </p:nvCxnSpPr>
        <p:spPr>
          <a:xfrm>
            <a:off x="2357351" y="6632395"/>
            <a:ext cx="4457700" cy="0"/>
          </a:xfrm>
          <a:prstGeom prst="line">
            <a:avLst/>
          </a:prstGeom>
          <a:ln w="38100">
            <a:solidFill>
              <a:srgbClr val="952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9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rgbClr val="13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F2AACCC-A241-4291-94CA-4171006AECF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513681" y="735013"/>
            <a:ext cx="9164638" cy="5387975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2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3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1AC87B5-72EB-4F31-A69D-1D20A57F4D24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20542-AF29-4241-B9F1-3C28159C1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6976A-6687-4E9F-BF00-56EFF4A72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9372" y="6284119"/>
            <a:ext cx="4484687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QE2foundation.ca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76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B5425-2F81-4DF3-A79E-0A9B5608CCB9}"/>
              </a:ext>
            </a:extLst>
          </p:cNvPr>
          <p:cNvSpPr/>
          <p:nvPr userDrawn="1"/>
        </p:nvSpPr>
        <p:spPr>
          <a:xfrm>
            <a:off x="8576930" y="0"/>
            <a:ext cx="3615070" cy="6858000"/>
          </a:xfrm>
          <a:prstGeom prst="rect">
            <a:avLst/>
          </a:prstGeom>
          <a:solidFill>
            <a:srgbClr val="95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A4755-FAED-487F-9672-393AABC4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48393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FD036-9910-48B2-AD74-FCCE58C7D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9112" y="0"/>
            <a:ext cx="5261957" cy="6356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1E7E-B603-47AF-AB27-828F9832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483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76734-46EB-4598-B8F0-6EEF7755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2" y="64008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012183-F61D-4A71-8DA7-BFF342F84F84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10FD8-621F-40A2-AC41-A51480E8C80F}"/>
              </a:ext>
            </a:extLst>
          </p:cNvPr>
          <p:cNvCxnSpPr>
            <a:cxnSpLocks/>
          </p:cNvCxnSpPr>
          <p:nvPr userDrawn="1"/>
        </p:nvCxnSpPr>
        <p:spPr>
          <a:xfrm>
            <a:off x="3695700" y="6549268"/>
            <a:ext cx="4457700" cy="0"/>
          </a:xfrm>
          <a:prstGeom prst="line">
            <a:avLst/>
          </a:prstGeom>
          <a:ln w="38100">
            <a:solidFill>
              <a:srgbClr val="952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39B29-7720-4CD3-87E2-F5D3F25BB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4" y="6211122"/>
            <a:ext cx="1242911" cy="6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318F-3DD9-4477-A2F5-642A849DC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C664D-EB4A-4978-8183-B810702C0E35}"/>
              </a:ext>
            </a:extLst>
          </p:cNvPr>
          <p:cNvCxnSpPr>
            <a:cxnSpLocks/>
          </p:cNvCxnSpPr>
          <p:nvPr userDrawn="1"/>
        </p:nvCxnSpPr>
        <p:spPr>
          <a:xfrm>
            <a:off x="0" y="6464245"/>
            <a:ext cx="4457700" cy="0"/>
          </a:xfrm>
          <a:prstGeom prst="line">
            <a:avLst/>
          </a:prstGeom>
          <a:ln w="38100">
            <a:solidFill>
              <a:srgbClr val="952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808C52E-4910-4710-854E-F161A14E061E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43A7D01-E318-4AA3-86FD-46559967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509964"/>
            <a:ext cx="9144000" cy="595108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rgbClr val="13171A"/>
                </a:solidFill>
              </a:defRPr>
            </a:lvl1pPr>
            <a:lvl2pPr>
              <a:defRPr sz="1200" spc="300">
                <a:solidFill>
                  <a:srgbClr val="13171A"/>
                </a:solidFill>
              </a:defRPr>
            </a:lvl2pPr>
            <a:lvl3pPr>
              <a:defRPr sz="1200" spc="300">
                <a:solidFill>
                  <a:srgbClr val="13171A"/>
                </a:solidFill>
              </a:defRPr>
            </a:lvl3pPr>
            <a:lvl4pPr>
              <a:defRPr sz="1200" spc="300">
                <a:solidFill>
                  <a:srgbClr val="13171A"/>
                </a:solidFill>
              </a:defRPr>
            </a:lvl4pPr>
            <a:lvl5pPr>
              <a:defRPr sz="1200" spc="300">
                <a:solidFill>
                  <a:srgbClr val="1317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3BBB89-087A-4417-B4B5-B56B8516DC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4338638"/>
            <a:ext cx="9144000" cy="1397000"/>
          </a:xfrm>
        </p:spPr>
        <p:txBody>
          <a:bodyPr/>
          <a:lstStyle>
            <a:lvl1pPr>
              <a:defRPr>
                <a:solidFill>
                  <a:srgbClr val="13171A"/>
                </a:solidFill>
              </a:defRPr>
            </a:lvl1pPr>
            <a:lvl2pPr>
              <a:defRPr>
                <a:solidFill>
                  <a:srgbClr val="13171A"/>
                </a:solidFill>
              </a:defRPr>
            </a:lvl2pPr>
            <a:lvl3pPr>
              <a:defRPr>
                <a:solidFill>
                  <a:srgbClr val="13171A"/>
                </a:solidFill>
              </a:defRPr>
            </a:lvl3pPr>
            <a:lvl4pPr>
              <a:defRPr>
                <a:solidFill>
                  <a:srgbClr val="13171A"/>
                </a:solidFill>
              </a:defRPr>
            </a:lvl4pPr>
            <a:lvl5pPr>
              <a:defRPr>
                <a:solidFill>
                  <a:srgbClr val="1317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14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952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1B7A-44D2-4C49-8F17-95CAF14B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45" y="78561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DBA8-0B16-4160-AA97-1186C9193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045" y="4054442"/>
            <a:ext cx="10515600" cy="1500187"/>
          </a:xfrm>
        </p:spPr>
        <p:txBody>
          <a:bodyPr/>
          <a:lstStyle>
            <a:lvl1pPr marL="0" indent="0">
              <a:buNone/>
              <a:defRPr sz="2400" b="1" spc="3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AB1DF8-9D3F-4359-A3E7-ADE0C1575265}"/>
              </a:ext>
            </a:extLst>
          </p:cNvPr>
          <p:cNvCxnSpPr>
            <a:cxnSpLocks/>
          </p:cNvCxnSpPr>
          <p:nvPr userDrawn="1"/>
        </p:nvCxnSpPr>
        <p:spPr>
          <a:xfrm>
            <a:off x="0" y="3835785"/>
            <a:ext cx="4457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9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B66D-5869-441D-83ED-2D60E440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1AC87B5-72EB-4F31-A69D-1D20A57F4D24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E36F406-C8E2-4403-B1B3-EDB65588D39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946275"/>
            <a:ext cx="10515600" cy="4172423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4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B66D-5869-441D-83ED-2D60E440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1AC87B5-72EB-4F31-A69D-1D20A57F4D24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3860E6FD-9AA8-4307-B05F-71876155E2C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1984375"/>
            <a:ext cx="10515600" cy="4144051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1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id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B66D-5869-441D-83ED-2D60E440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" y="1303507"/>
            <a:ext cx="47552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1AC87B5-72EB-4F31-A69D-1D20A57F4D24}"/>
              </a:ext>
            </a:extLst>
          </p:cNvPr>
          <p:cNvSpPr txBox="1">
            <a:spLocks/>
          </p:cNvSpPr>
          <p:nvPr userDrawn="1"/>
        </p:nvSpPr>
        <p:spPr>
          <a:xfrm>
            <a:off x="9300095" y="63515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3860E6FD-9AA8-4307-B05F-71876155E2C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505853" y="710119"/>
            <a:ext cx="6081409" cy="5437762"/>
          </a:xfrm>
        </p:spPr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47F92-19A2-4ADC-8E0B-946894B0F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38" y="2771775"/>
            <a:ext cx="4727575" cy="1196975"/>
          </a:xfrm>
        </p:spPr>
        <p:txBody>
          <a:bodyPr>
            <a:normAutofit/>
          </a:bodyPr>
          <a:lstStyle>
            <a:lvl1pPr marL="0" indent="0">
              <a:buNone/>
              <a:defRPr sz="1200" spc="300">
                <a:solidFill>
                  <a:srgbClr val="13171A"/>
                </a:solidFill>
              </a:defRPr>
            </a:lvl1pPr>
            <a:lvl2pPr>
              <a:defRPr sz="1200" spc="300">
                <a:solidFill>
                  <a:srgbClr val="13171A"/>
                </a:solidFill>
              </a:defRPr>
            </a:lvl2pPr>
            <a:lvl3pPr>
              <a:defRPr sz="1200" spc="300">
                <a:solidFill>
                  <a:srgbClr val="13171A"/>
                </a:solidFill>
              </a:defRPr>
            </a:lvl3pPr>
            <a:lvl4pPr>
              <a:defRPr sz="1200" spc="300">
                <a:solidFill>
                  <a:srgbClr val="13171A"/>
                </a:solidFill>
              </a:defRPr>
            </a:lvl4pPr>
            <a:lvl5pPr>
              <a:defRPr sz="1200" spc="300">
                <a:solidFill>
                  <a:srgbClr val="1317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99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6B9C5-EFF8-430E-B1C0-E789892F7840}"/>
              </a:ext>
            </a:extLst>
          </p:cNvPr>
          <p:cNvSpPr/>
          <p:nvPr userDrawn="1"/>
        </p:nvSpPr>
        <p:spPr>
          <a:xfrm>
            <a:off x="-1" y="0"/>
            <a:ext cx="4328809" cy="6858000"/>
          </a:xfrm>
          <a:prstGeom prst="rect">
            <a:avLst/>
          </a:prstGeom>
          <a:solidFill>
            <a:srgbClr val="95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EA433-6D3E-440B-A922-1A2710AB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9" y="2220507"/>
            <a:ext cx="4074268" cy="2416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FCD0C-F56A-446D-9138-FC28716A7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7415" y="1654175"/>
            <a:ext cx="5972175" cy="386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001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4FA5-5253-46B4-AD3C-2FECE9A8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487" y="2495484"/>
            <a:ext cx="5263026" cy="1325563"/>
          </a:xfrm>
        </p:spPr>
        <p:txBody>
          <a:bodyPr/>
          <a:lstStyle>
            <a:lvl1pPr algn="ctr">
              <a:defRPr>
                <a:solidFill>
                  <a:srgbClr val="131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7A1419-652E-470D-B36D-B1FD62B3671E}"/>
              </a:ext>
            </a:extLst>
          </p:cNvPr>
          <p:cNvCxnSpPr>
            <a:cxnSpLocks/>
          </p:cNvCxnSpPr>
          <p:nvPr userDrawn="1"/>
        </p:nvCxnSpPr>
        <p:spPr>
          <a:xfrm>
            <a:off x="5871482" y="0"/>
            <a:ext cx="0" cy="1657350"/>
          </a:xfrm>
          <a:prstGeom prst="line">
            <a:avLst/>
          </a:prstGeom>
          <a:ln w="38100">
            <a:solidFill>
              <a:srgbClr val="952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A8DEC0-D19C-457A-9068-8079C7AEED85}"/>
              </a:ext>
            </a:extLst>
          </p:cNvPr>
          <p:cNvCxnSpPr>
            <a:cxnSpLocks/>
          </p:cNvCxnSpPr>
          <p:nvPr userDrawn="1"/>
        </p:nvCxnSpPr>
        <p:spPr>
          <a:xfrm>
            <a:off x="5871482" y="5219700"/>
            <a:ext cx="0" cy="1657350"/>
          </a:xfrm>
          <a:prstGeom prst="line">
            <a:avLst/>
          </a:prstGeom>
          <a:ln w="38100">
            <a:solidFill>
              <a:srgbClr val="952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180A4C-9F66-491B-9197-9A74073B9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40088" cy="68580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333B297-0B4C-4FEA-A031-23711B0FA7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1912" y="0"/>
            <a:ext cx="3240088" cy="6858000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37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43F6E7A-4001-4EDB-A469-502C516021B0}"/>
              </a:ext>
            </a:extLst>
          </p:cNvPr>
          <p:cNvSpPr txBox="1">
            <a:spLocks/>
          </p:cNvSpPr>
          <p:nvPr userDrawn="1"/>
        </p:nvSpPr>
        <p:spPr>
          <a:xfrm>
            <a:off x="10963071" y="6351558"/>
            <a:ext cx="1080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012183-F61D-4A71-8DA7-BFF342F84F84}" type="slidenum">
              <a:rPr lang="en-CA" smtClean="0"/>
              <a:pPr algn="r"/>
              <a:t>‹#›</a:t>
            </a:fld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CBB75-7E3D-4E9F-AA0F-C117546366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06" y="6157660"/>
            <a:ext cx="1242911" cy="6131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8D69E-A686-4A2F-89E4-08DFA856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51DD6-F336-43A2-AD1D-4EDF5919F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4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49" r:id="rId3"/>
    <p:sldLayoutId id="2147483651" r:id="rId4"/>
    <p:sldLayoutId id="2147483652" r:id="rId5"/>
    <p:sldLayoutId id="2147483661" r:id="rId6"/>
    <p:sldLayoutId id="2147483667" r:id="rId7"/>
    <p:sldLayoutId id="2147483665" r:id="rId8"/>
    <p:sldLayoutId id="2147483664" r:id="rId9"/>
    <p:sldLayoutId id="2147483662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52E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D21F5A-D437-409D-BFD8-A64F71775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" y="126460"/>
            <a:ext cx="1789889" cy="1254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81F6C6-922D-4D39-AD0D-3501F8AE24B9}"/>
              </a:ext>
            </a:extLst>
          </p:cNvPr>
          <p:cNvSpPr txBox="1"/>
          <p:nvPr/>
        </p:nvSpPr>
        <p:spPr>
          <a:xfrm>
            <a:off x="4675703" y="4776821"/>
            <a:ext cx="677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spc="300" dirty="0">
                <a:solidFill>
                  <a:srgbClr val="952E92"/>
                </a:solidFill>
                <a:latin typeface="+mj-lt"/>
              </a:rPr>
              <a:t>TRANSFORMING HEALTH CARE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0B6229-0419-4989-B84D-FB1CDEAF984F}"/>
              </a:ext>
            </a:extLst>
          </p:cNvPr>
          <p:cNvGrpSpPr/>
          <p:nvPr/>
        </p:nvGrpSpPr>
        <p:grpSpPr>
          <a:xfrm>
            <a:off x="2715892" y="2081179"/>
            <a:ext cx="7108099" cy="3500325"/>
            <a:chOff x="2386097" y="2305455"/>
            <a:chExt cx="7419806" cy="36802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3FAA00-D516-4C40-A544-FBA6FB122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097" y="2305455"/>
              <a:ext cx="7419806" cy="3680276"/>
            </a:xfrm>
            <a:prstGeom prst="rect">
              <a:avLst/>
            </a:prstGeom>
            <a:effectLst>
              <a:outerShdw blurRad="241300" dist="38100" dir="2700000" algn="tl" rotWithShape="0">
                <a:prstClr val="black">
                  <a:alpha val="79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C7A34B-1BD8-4D91-BEB0-570D8DFF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097" y="2305455"/>
              <a:ext cx="7419806" cy="3680276"/>
            </a:xfrm>
            <a:prstGeom prst="rect">
              <a:avLst/>
            </a:prstGeom>
            <a:effectLst>
              <a:outerShdw blurRad="241300" dist="38100" dir="2700000" algn="tl" rotWithShape="0">
                <a:prstClr val="black">
                  <a:alpha val="79000"/>
                </a:prstClr>
              </a:out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5F1E9CA-5002-4445-B5A8-BDC3FEDAC8F1}"/>
              </a:ext>
            </a:extLst>
          </p:cNvPr>
          <p:cNvSpPr txBox="1"/>
          <p:nvPr/>
        </p:nvSpPr>
        <p:spPr>
          <a:xfrm>
            <a:off x="4179651" y="5868999"/>
            <a:ext cx="3832698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spc="300" dirty="0">
                <a:solidFill>
                  <a:schemeClr val="bg1"/>
                </a:solidFill>
                <a:latin typeface="+mj-lt"/>
              </a:rPr>
              <a:t>POWERPOINT TOPIC</a:t>
            </a:r>
          </a:p>
        </p:txBody>
      </p:sp>
    </p:spTree>
    <p:extLst>
      <p:ext uri="{BB962C8B-B14F-4D97-AF65-F5344CB8AC3E}">
        <p14:creationId xmlns:p14="http://schemas.microsoft.com/office/powerpoint/2010/main" val="86597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14FC-6C9F-4217-B9EF-59D733436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7F9E1-BE34-416F-B7C5-A98B2DF6AFE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06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EIIF">
      <a:majorFont>
        <a:latin typeface="Oswa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II_Foundation_PPT_Template" id="{D7B88D2B-FE25-4919-B0EF-591CEDD63EB1}" vid="{18866077-D781-4DC3-B973-8990A82AB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Muli</vt:lpstr>
      <vt:lpstr>Oswald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Worth</dc:creator>
  <cp:lastModifiedBy>Jared Worth</cp:lastModifiedBy>
  <cp:revision>13</cp:revision>
  <dcterms:created xsi:type="dcterms:W3CDTF">2020-08-21T15:05:38Z</dcterms:created>
  <dcterms:modified xsi:type="dcterms:W3CDTF">2020-08-21T19:03:15Z</dcterms:modified>
</cp:coreProperties>
</file>